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2"/>
  </p:notesMasterIdLst>
  <p:handoutMasterIdLst>
    <p:handoutMasterId r:id="rId13"/>
  </p:handoutMasterIdLst>
  <p:sldIdLst>
    <p:sldId id="274" r:id="rId2"/>
    <p:sldId id="280" r:id="rId3"/>
    <p:sldId id="285" r:id="rId4"/>
    <p:sldId id="288" r:id="rId5"/>
    <p:sldId id="286" r:id="rId6"/>
    <p:sldId id="289" r:id="rId7"/>
    <p:sldId id="283" r:id="rId8"/>
    <p:sldId id="290" r:id="rId9"/>
    <p:sldId id="287" r:id="rId10"/>
    <p:sldId id="291" r:id="rId11"/>
  </p:sldIdLst>
  <p:sldSz cx="9144000" cy="4846638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116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5FFF190-805E-4D8D-B8B8-827B0D263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284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5263" y="685800"/>
            <a:ext cx="646747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F541A95-F8BC-4717-A9EB-5A3777EF8E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5070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F8D3592-B251-47FC-9B48-93A4711CF325}" type="slidenum">
              <a:rPr lang="zh-TW" altLang="en-US"/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458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A8B8AAA-75E3-47CF-8E0C-04D21C19489A}" type="slidenum">
              <a:rPr lang="zh-TW" altLang="en-US"/>
              <a:pPr algn="r" eaLnBrk="1" hangingPunct="1">
                <a:spcBef>
                  <a:spcPct val="0"/>
                </a:spcBef>
              </a:pPr>
              <a:t>10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BAEE571-3FD8-42E3-99B7-0CDA333912ED}" type="slidenum">
              <a:rPr lang="zh-TW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5A0D8AB-5A11-4FBD-B9DF-D23981AC13D3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F74407C-00F5-45F4-A664-8BAEE67B3643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72F11AB-67C4-45F5-B2B6-4D32EF5F7C5C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E2A249-7980-4873-A853-C0FF7B260D01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BDC526-DC6D-42FF-AF3E-821CFCF65971}" type="slidenum">
              <a:rPr lang="zh-TW" altLang="en-US"/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253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002B666-BBDF-4A8B-BF49-C9C73FABA613}" type="slidenum">
              <a:rPr lang="zh-TW" altLang="en-US"/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C4A1C88-D880-4F38-9BAC-8ADD61A72A66}" type="slidenum">
              <a:rPr lang="zh-TW" altLang="en-US"/>
              <a:pPr algn="r" eaLnBrk="1" hangingPunct="1">
                <a:spcBef>
                  <a:spcPct val="0"/>
                </a:spcBef>
              </a:pPr>
              <a:t>9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1836730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3900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52335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5147"/>
            <a:ext cx="91440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誰如耶穌樂我心靈，</a:t>
            </a:r>
          </a:p>
          <a:p>
            <a:pPr algn="ctr" eaLnBrk="1" hangingPunct="1"/>
            <a:r>
              <a:rPr lang="en-US" altLang="zh-TW" sz="2800" dirty="0"/>
              <a:t>Who can cheer the heart like Jesus,</a:t>
            </a:r>
            <a:endParaRPr lang="zh-TW" altLang="en-US" dirty="0"/>
          </a:p>
          <a:p>
            <a:pPr algn="ctr" eaLnBrk="1" hangingPunct="1"/>
            <a:r>
              <a:rPr lang="zh-TW" altLang="en-US" dirty="0"/>
              <a:t>藉祂神聖的同在？</a:t>
            </a:r>
          </a:p>
          <a:p>
            <a:pPr algn="ctr" eaLnBrk="1" hangingPunct="1"/>
            <a:r>
              <a:rPr lang="en-US" altLang="zh-TW" sz="2800" dirty="0"/>
              <a:t>By His presence all divine?</a:t>
            </a:r>
          </a:p>
          <a:p>
            <a:pPr algn="ctr" eaLnBrk="1" hangingPunct="1"/>
            <a:r>
              <a:rPr lang="zh-TW" altLang="en-US" dirty="0"/>
              <a:t>信實溫柔無限寶貴，</a:t>
            </a:r>
          </a:p>
          <a:p>
            <a:pPr algn="ctr" eaLnBrk="1" hangingPunct="1"/>
            <a:r>
              <a:rPr lang="en-US" altLang="zh-TW" sz="2800" dirty="0"/>
              <a:t>True and tender, pure and precious,</a:t>
            </a:r>
          </a:p>
          <a:p>
            <a:pPr algn="ctr" eaLnBrk="1" hangingPunct="1"/>
            <a:r>
              <a:rPr lang="zh-TW" altLang="en-US" dirty="0"/>
              <a:t>何等福分主屬我！</a:t>
            </a:r>
          </a:p>
          <a:p>
            <a:pPr algn="ctr" eaLnBrk="1" hangingPunct="1"/>
            <a:r>
              <a:rPr lang="en-US" altLang="zh-TW" sz="2800" dirty="0"/>
              <a:t>O how blest to call Him mine！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7055"/>
            <a:ext cx="9144000" cy="773683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H329</a:t>
            </a:r>
            <a:r>
              <a:rPr lang="en-US" altLang="zh-TW" sz="2800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惟主耶穌沐我心靈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ALL THAT THRILLS MY SOUL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(1/5)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惟主耶穌沐我心靈，</a:t>
            </a:r>
          </a:p>
          <a:p>
            <a:pPr algn="ctr" eaLnBrk="1" hangingPunct="1"/>
            <a:r>
              <a:rPr lang="en-US" altLang="zh-TW" sz="2800" dirty="0"/>
              <a:t>All that thrills my soul is Jesus,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寶貴遠勝我生命；</a:t>
            </a:r>
          </a:p>
          <a:p>
            <a:pPr algn="ctr" eaLnBrk="1" hangingPunct="1"/>
            <a:r>
              <a:rPr lang="en-US" altLang="zh-TW" sz="2800" dirty="0"/>
              <a:t>He is more than life to me;</a:t>
            </a:r>
          </a:p>
          <a:p>
            <a:pPr algn="ctr" eaLnBrk="1" hangingPunct="1"/>
            <a:r>
              <a:rPr lang="zh-TW" altLang="en-US" dirty="0"/>
              <a:t>千萬人中祂最榮美，</a:t>
            </a:r>
          </a:p>
          <a:p>
            <a:pPr algn="ctr" eaLnBrk="1" hangingPunct="1"/>
            <a:r>
              <a:rPr lang="en-US" altLang="zh-TW" sz="2800" dirty="0"/>
              <a:t>And the fairest of ten thousand,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合當永頌主尊名。</a:t>
            </a:r>
          </a:p>
          <a:p>
            <a:pPr algn="ctr" eaLnBrk="1" hangingPunct="1"/>
            <a:r>
              <a:rPr lang="en-US" altLang="zh-TW" sz="2800" dirty="0"/>
              <a:t>In my blessed Lord I see.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惟主耶穌沐我心靈，</a:t>
            </a:r>
          </a:p>
          <a:p>
            <a:pPr algn="ctr" eaLnBrk="1" hangingPunct="1"/>
            <a:r>
              <a:rPr lang="en-US" altLang="zh-TW" sz="2800" dirty="0"/>
              <a:t>All that thrills my soul is Jesus,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寶貴遠勝我生命；</a:t>
            </a:r>
          </a:p>
          <a:p>
            <a:pPr algn="ctr" eaLnBrk="1" hangingPunct="1"/>
            <a:r>
              <a:rPr lang="en-US" altLang="zh-TW" sz="2800" dirty="0"/>
              <a:t>He is more than life to me;</a:t>
            </a:r>
          </a:p>
          <a:p>
            <a:pPr algn="ctr" eaLnBrk="1" hangingPunct="1"/>
            <a:r>
              <a:rPr lang="zh-TW" altLang="en-US" dirty="0"/>
              <a:t>千萬人中祂最榮美，</a:t>
            </a:r>
          </a:p>
          <a:p>
            <a:pPr algn="ctr" eaLnBrk="1" hangingPunct="1"/>
            <a:r>
              <a:rPr lang="en-US" altLang="zh-TW" sz="2800" dirty="0"/>
              <a:t>And the fairest of ten thousands,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合當永頌主尊名。</a:t>
            </a:r>
          </a:p>
          <a:p>
            <a:pPr algn="ctr" eaLnBrk="1" hangingPunct="1"/>
            <a:r>
              <a:rPr lang="en-US" altLang="zh-TW" sz="2800" dirty="0"/>
              <a:t>In my blessed Lord I see.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主的大愛何等豐富，</a:t>
            </a:r>
          </a:p>
          <a:p>
            <a:pPr algn="ctr" eaLnBrk="1" hangingPunct="1"/>
            <a:r>
              <a:rPr lang="en-US" altLang="zh-TW" sz="2800" dirty="0"/>
              <a:t>Love of Christ so freely given,</a:t>
            </a:r>
          </a:p>
          <a:p>
            <a:pPr algn="ctr" eaLnBrk="1" hangingPunct="1"/>
            <a:r>
              <a:rPr lang="zh-TW" altLang="en-US" dirty="0"/>
              <a:t>主的恩典何難測；</a:t>
            </a:r>
          </a:p>
          <a:p>
            <a:pPr algn="ctr" eaLnBrk="1" hangingPunct="1"/>
            <a:r>
              <a:rPr lang="en-US" altLang="zh-TW" sz="2800" dirty="0"/>
              <a:t>Grace of God beyond degree,</a:t>
            </a:r>
          </a:p>
          <a:p>
            <a:pPr algn="ctr" eaLnBrk="1" hangingPunct="1"/>
            <a:r>
              <a:rPr lang="zh-TW" altLang="en-US" dirty="0"/>
              <a:t>主的憐憫高過諸天，</a:t>
            </a:r>
          </a:p>
          <a:p>
            <a:pPr algn="ctr" eaLnBrk="1" hangingPunct="1"/>
            <a:r>
              <a:rPr lang="en-US" altLang="zh-TW" sz="2800" dirty="0"/>
              <a:t>Mercy higher than the heaven,</a:t>
            </a:r>
          </a:p>
          <a:p>
            <a:pPr algn="ctr" eaLnBrk="1" hangingPunct="1"/>
            <a:r>
              <a:rPr lang="zh-TW" altLang="en-US" dirty="0"/>
              <a:t>最深淵海無可比。</a:t>
            </a:r>
          </a:p>
          <a:p>
            <a:pPr algn="ctr" eaLnBrk="1" hangingPunct="1"/>
            <a:r>
              <a:rPr lang="en-US" altLang="zh-TW" sz="2800" dirty="0"/>
              <a:t>Deeper than the deepest sea.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惟主耶穌沐我心靈，</a:t>
            </a:r>
          </a:p>
          <a:p>
            <a:pPr algn="ctr" eaLnBrk="1" hangingPunct="1"/>
            <a:r>
              <a:rPr lang="en-US" altLang="zh-TW" sz="2800" dirty="0"/>
              <a:t>All that thrills my soul is Jesus,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寶貴遠勝我生命；</a:t>
            </a:r>
          </a:p>
          <a:p>
            <a:pPr algn="ctr" eaLnBrk="1" hangingPunct="1"/>
            <a:r>
              <a:rPr lang="en-US" altLang="zh-TW" sz="2800" dirty="0"/>
              <a:t>He is more than life to me;</a:t>
            </a:r>
          </a:p>
          <a:p>
            <a:pPr algn="ctr" eaLnBrk="1" hangingPunct="1"/>
            <a:r>
              <a:rPr lang="zh-TW" altLang="en-US" dirty="0"/>
              <a:t>千萬人中祂最榮美，</a:t>
            </a:r>
          </a:p>
          <a:p>
            <a:pPr algn="ctr" eaLnBrk="1" hangingPunct="1"/>
            <a:r>
              <a:rPr lang="en-US" altLang="zh-TW" sz="2800" dirty="0"/>
              <a:t>And the fairest of ten thousands,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合當永頌主尊名。</a:t>
            </a:r>
          </a:p>
          <a:p>
            <a:pPr algn="ctr" eaLnBrk="1" hangingPunct="1"/>
            <a:r>
              <a:rPr lang="en-US" altLang="zh-TW" sz="2800" dirty="0"/>
              <a:t>In my blessed Lord I see.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何等奇妙救贖恩功，</a:t>
            </a:r>
          </a:p>
          <a:p>
            <a:pPr algn="ctr" eaLnBrk="1" hangingPunct="1"/>
            <a:r>
              <a:rPr lang="en-US" altLang="zh-TW" sz="2800" dirty="0"/>
              <a:t>What a wonderful redemption！</a:t>
            </a:r>
          </a:p>
          <a:p>
            <a:pPr algn="ctr" eaLnBrk="1" hangingPunct="1"/>
            <a:r>
              <a:rPr lang="zh-TW" altLang="en-US" dirty="0"/>
              <a:t>遠非心思能明白；</a:t>
            </a:r>
          </a:p>
          <a:p>
            <a:pPr algn="ctr" eaLnBrk="1" hangingPunct="1"/>
            <a:r>
              <a:rPr lang="en-US" altLang="zh-TW" sz="2800" dirty="0"/>
              <a:t>Never can a mortal know</a:t>
            </a:r>
          </a:p>
          <a:p>
            <a:pPr algn="ctr" eaLnBrk="1" hangingPunct="1"/>
            <a:r>
              <a:rPr lang="zh-TW" altLang="en-US" dirty="0"/>
              <a:t>我眾罪孽雖如硃紅，</a:t>
            </a:r>
          </a:p>
          <a:p>
            <a:pPr algn="ctr" eaLnBrk="1" hangingPunct="1"/>
            <a:r>
              <a:rPr lang="en-US" altLang="zh-TW" sz="2800" dirty="0"/>
              <a:t>How my sin, though red like crimson,</a:t>
            </a:r>
          </a:p>
          <a:p>
            <a:pPr algn="ctr" eaLnBrk="1" hangingPunct="1"/>
            <a:r>
              <a:rPr lang="zh-TW" altLang="en-US" dirty="0"/>
              <a:t>今白如雪全洗淨。</a:t>
            </a:r>
          </a:p>
          <a:p>
            <a:pPr algn="ctr" eaLnBrk="1" hangingPunct="1"/>
            <a:r>
              <a:rPr lang="en-US" altLang="zh-TW" sz="2800" dirty="0"/>
              <a:t>Can be whiter than the snow.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惟主耶穌沐我心靈，</a:t>
            </a:r>
          </a:p>
          <a:p>
            <a:pPr algn="ctr" eaLnBrk="1" hangingPunct="1"/>
            <a:r>
              <a:rPr lang="en-US" altLang="zh-TW" sz="2800" dirty="0"/>
              <a:t>All that thrills my soul is Jesus,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寶貴遠勝我生命；</a:t>
            </a:r>
          </a:p>
          <a:p>
            <a:pPr algn="ctr" eaLnBrk="1" hangingPunct="1"/>
            <a:r>
              <a:rPr lang="en-US" altLang="zh-TW" sz="2800" dirty="0"/>
              <a:t>He is more than life to me;</a:t>
            </a:r>
          </a:p>
          <a:p>
            <a:pPr algn="ctr" eaLnBrk="1" hangingPunct="1"/>
            <a:r>
              <a:rPr lang="zh-TW" altLang="en-US" dirty="0"/>
              <a:t>千萬人中祂最榮美，</a:t>
            </a:r>
          </a:p>
          <a:p>
            <a:pPr algn="ctr" eaLnBrk="1" hangingPunct="1"/>
            <a:r>
              <a:rPr lang="en-US" altLang="zh-TW" sz="2800" dirty="0"/>
              <a:t>And the fairest of ten thousands,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合當永頌主尊名。</a:t>
            </a:r>
          </a:p>
          <a:p>
            <a:pPr algn="ctr" eaLnBrk="1" hangingPunct="1"/>
            <a:r>
              <a:rPr lang="en-US" altLang="zh-TW" sz="2800" dirty="0"/>
              <a:t>In my blessed Lord I see.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靠祂神聖大能大力，</a:t>
            </a:r>
          </a:p>
          <a:p>
            <a:pPr algn="ctr" eaLnBrk="1" hangingPunct="1"/>
            <a:r>
              <a:rPr lang="en-US" altLang="zh-TW" sz="2800" dirty="0" err="1"/>
              <a:t>Ev’ry</a:t>
            </a:r>
            <a:r>
              <a:rPr lang="en-US" altLang="zh-TW" sz="2800" dirty="0"/>
              <a:t> need His hand supplying,</a:t>
            </a:r>
          </a:p>
          <a:p>
            <a:pPr algn="ctr" eaLnBrk="1" hangingPunct="1"/>
            <a:r>
              <a:rPr lang="zh-TW" altLang="en-US" dirty="0"/>
              <a:t>一切需要供給我；</a:t>
            </a:r>
          </a:p>
          <a:p>
            <a:pPr algn="ctr" eaLnBrk="1" hangingPunct="1"/>
            <a:r>
              <a:rPr lang="en-US" altLang="zh-TW" sz="2800" dirty="0" err="1"/>
              <a:t>Ev’ry</a:t>
            </a:r>
            <a:r>
              <a:rPr lang="en-US" altLang="zh-TW" sz="2800" dirty="0"/>
              <a:t> good in Him I see;</a:t>
            </a:r>
          </a:p>
          <a:p>
            <a:pPr algn="ctr" eaLnBrk="1" hangingPunct="1"/>
            <a:r>
              <a:rPr lang="zh-TW" altLang="en-US" dirty="0"/>
              <a:t>我知祢是眾善源頭，</a:t>
            </a:r>
          </a:p>
          <a:p>
            <a:pPr algn="ctr" eaLnBrk="1" hangingPunct="1"/>
            <a:r>
              <a:rPr lang="en-US" altLang="zh-TW" sz="2800" dirty="0"/>
              <a:t>On His strength divine relying,</a:t>
            </a:r>
          </a:p>
          <a:p>
            <a:pPr algn="ctr" eaLnBrk="1" hangingPunct="1"/>
            <a:r>
              <a:rPr lang="zh-TW" altLang="en-US" dirty="0"/>
              <a:t>主是萬有我何求。</a:t>
            </a:r>
          </a:p>
          <a:p>
            <a:pPr algn="ctr" eaLnBrk="1" hangingPunct="1"/>
            <a:r>
              <a:rPr lang="en-US" altLang="zh-TW" sz="2800" dirty="0"/>
              <a:t>He is all in all to me.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惟主耶穌沐我心靈，</a:t>
            </a:r>
          </a:p>
          <a:p>
            <a:pPr algn="ctr" eaLnBrk="1" hangingPunct="1"/>
            <a:r>
              <a:rPr lang="en-US" altLang="zh-TW" sz="2800" dirty="0"/>
              <a:t>All that thrills my soul is Jesus,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寶貴遠勝我生命；</a:t>
            </a:r>
          </a:p>
          <a:p>
            <a:pPr algn="ctr" eaLnBrk="1" hangingPunct="1"/>
            <a:r>
              <a:rPr lang="en-US" altLang="zh-TW" sz="2800" dirty="0"/>
              <a:t>He is more than life to me;</a:t>
            </a:r>
          </a:p>
          <a:p>
            <a:pPr algn="ctr" eaLnBrk="1" hangingPunct="1"/>
            <a:r>
              <a:rPr lang="zh-TW" altLang="en-US" dirty="0"/>
              <a:t>千萬人中祂最榮美，</a:t>
            </a:r>
          </a:p>
          <a:p>
            <a:pPr algn="ctr" eaLnBrk="1" hangingPunct="1"/>
            <a:r>
              <a:rPr lang="en-US" altLang="zh-TW" sz="2800" dirty="0"/>
              <a:t>And the fairest of ten thousands,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合當永頌主尊名。</a:t>
            </a:r>
          </a:p>
          <a:p>
            <a:pPr algn="ctr" eaLnBrk="1" hangingPunct="1"/>
            <a:r>
              <a:rPr lang="en-US" altLang="zh-TW" sz="2800" dirty="0"/>
              <a:t>In my blessed Lord I see.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直到水晶生命河旁，</a:t>
            </a:r>
          </a:p>
          <a:p>
            <a:pPr algn="ctr" eaLnBrk="1" hangingPunct="1"/>
            <a:r>
              <a:rPr lang="en-US" altLang="zh-TW" sz="2800" dirty="0"/>
              <a:t>By the crystal flowing river</a:t>
            </a:r>
          </a:p>
          <a:p>
            <a:pPr algn="ctr" eaLnBrk="1" hangingPunct="1"/>
            <a:r>
              <a:rPr lang="zh-TW" altLang="en-US" dirty="0"/>
              <a:t>還與贖民同歌唱；</a:t>
            </a:r>
          </a:p>
          <a:p>
            <a:pPr algn="ctr" eaLnBrk="1" hangingPunct="1"/>
            <a:r>
              <a:rPr lang="en-US" altLang="zh-TW" sz="2800" dirty="0"/>
              <a:t>With the ransomed I will sing,</a:t>
            </a:r>
          </a:p>
          <a:p>
            <a:pPr algn="ctr" eaLnBrk="1" hangingPunct="1"/>
            <a:r>
              <a:rPr lang="zh-TW" altLang="en-US" dirty="0"/>
              <a:t>此歌何甜唱到永遠，</a:t>
            </a:r>
          </a:p>
          <a:p>
            <a:pPr algn="ctr" eaLnBrk="1" hangingPunct="1"/>
            <a:r>
              <a:rPr lang="en-US" altLang="zh-TW" sz="2800" dirty="0"/>
              <a:t>And forever and forever</a:t>
            </a:r>
          </a:p>
          <a:p>
            <a:pPr algn="ctr" eaLnBrk="1" hangingPunct="1"/>
            <a:r>
              <a:rPr lang="zh-TW" altLang="en-US" dirty="0"/>
              <a:t>讚美榮耀我君王。</a:t>
            </a:r>
          </a:p>
          <a:p>
            <a:pPr algn="ctr" eaLnBrk="1" hangingPunct="1"/>
            <a:r>
              <a:rPr lang="en-US" altLang="zh-TW" sz="2800" dirty="0"/>
              <a:t>Praise and glorify the King.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5434</TotalTime>
  <Words>644</Words>
  <Application>Microsoft Office PowerPoint</Application>
  <PresentationFormat>Custom</PresentationFormat>
  <Paragraphs>100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H329  惟主耶穌沐我心靈  ALL THAT THRILLS MY SOUL 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122</cp:revision>
  <dcterms:created xsi:type="dcterms:W3CDTF">2001-04-19T19:07:54Z</dcterms:created>
  <dcterms:modified xsi:type="dcterms:W3CDTF">2017-08-05T17:25:32Z</dcterms:modified>
</cp:coreProperties>
</file>